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58" r:id="rId3"/>
    <p:sldId id="260" r:id="rId4"/>
    <p:sldId id="259" r:id="rId5"/>
    <p:sldId id="261" r:id="rId6"/>
    <p:sldId id="263" r:id="rId7"/>
    <p:sldId id="264" r:id="rId8"/>
    <p:sldId id="265" r:id="rId9"/>
    <p:sldId id="267" r:id="rId10"/>
    <p:sldId id="266" r:id="rId11"/>
    <p:sldId id="270" r:id="rId12"/>
    <p:sldId id="268" r:id="rId13"/>
    <p:sldId id="26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D68153E-58C5-446C-A779-1B964E112599}">
          <p14:sldIdLst>
            <p14:sldId id="256"/>
            <p14:sldId id="258"/>
            <p14:sldId id="260"/>
            <p14:sldId id="259"/>
            <p14:sldId id="261"/>
            <p14:sldId id="263"/>
            <p14:sldId id="264"/>
            <p14:sldId id="265"/>
            <p14:sldId id="267"/>
            <p14:sldId id="266"/>
            <p14:sldId id="270"/>
            <p14:sldId id="268"/>
            <p14:sldId id="269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267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DC016-05DD-4E42-89C6-0940CF598FB7}" type="datetimeFigureOut">
              <a:rPr lang="ru-RU" smtClean="0"/>
              <a:t>06.04.2015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C6061-4350-4E24-A184-A5FC1FE1F263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DC016-05DD-4E42-89C6-0940CF598FB7}" type="datetimeFigureOut">
              <a:rPr lang="ru-RU" smtClean="0"/>
              <a:t>06.04.2015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C6061-4350-4E24-A184-A5FC1FE1F26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DC016-05DD-4E42-89C6-0940CF598FB7}" type="datetimeFigureOut">
              <a:rPr lang="ru-RU" smtClean="0"/>
              <a:t>06.04.2015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C6061-4350-4E24-A184-A5FC1FE1F26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DC016-05DD-4E42-89C6-0940CF598FB7}" type="datetimeFigureOut">
              <a:rPr lang="ru-RU" smtClean="0"/>
              <a:t>06.04.2015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C6061-4350-4E24-A184-A5FC1FE1F26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DC016-05DD-4E42-89C6-0940CF598FB7}" type="datetimeFigureOut">
              <a:rPr lang="ru-RU" smtClean="0"/>
              <a:t>06.04.2015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C6061-4350-4E24-A184-A5FC1FE1F263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DC016-05DD-4E42-89C6-0940CF598FB7}" type="datetimeFigureOut">
              <a:rPr lang="ru-RU" smtClean="0"/>
              <a:t>06.04.2015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C6061-4350-4E24-A184-A5FC1FE1F26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DC016-05DD-4E42-89C6-0940CF598FB7}" type="datetimeFigureOut">
              <a:rPr lang="ru-RU" smtClean="0"/>
              <a:t>06.04.2015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C6061-4350-4E24-A184-A5FC1FE1F26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DC016-05DD-4E42-89C6-0940CF598FB7}" type="datetimeFigureOut">
              <a:rPr lang="ru-RU" smtClean="0"/>
              <a:t>06.04.2015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C6061-4350-4E24-A184-A5FC1FE1F26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DC016-05DD-4E42-89C6-0940CF598FB7}" type="datetimeFigureOut">
              <a:rPr lang="ru-RU" smtClean="0"/>
              <a:t>06.04.2015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C6061-4350-4E24-A184-A5FC1FE1F26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DC016-05DD-4E42-89C6-0940CF598FB7}" type="datetimeFigureOut">
              <a:rPr lang="ru-RU" smtClean="0"/>
              <a:t>06.04.2015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C6061-4350-4E24-A184-A5FC1FE1F26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DC016-05DD-4E42-89C6-0940CF598FB7}" type="datetimeFigureOut">
              <a:rPr lang="ru-RU" smtClean="0"/>
              <a:t>06.04.2015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E8C6061-4350-4E24-A184-A5FC1FE1F263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D6DC016-05DD-4E42-89C6-0940CF598FB7}" type="datetimeFigureOut">
              <a:rPr lang="ru-RU" smtClean="0"/>
              <a:t>06.04.2015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E8C6061-4350-4E24-A184-A5FC1FE1F263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6600" dirty="0" smtClean="0"/>
              <a:t>Социальный проект</a:t>
            </a:r>
            <a:br>
              <a:rPr lang="ru-RU" sz="6600" dirty="0" smtClean="0"/>
            </a:br>
            <a:r>
              <a:rPr lang="ru-RU" sz="6600" dirty="0" smtClean="0"/>
              <a:t>«Дети войны»</a:t>
            </a:r>
            <a:endParaRPr lang="ru-RU" sz="6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pPr algn="r"/>
            <a:endParaRPr lang="ru-RU" dirty="0" smtClean="0"/>
          </a:p>
          <a:p>
            <a:pPr algn="r"/>
            <a:r>
              <a:rPr lang="ru-RU" dirty="0" smtClean="0"/>
              <a:t>Выполнила ученица 9 класса</a:t>
            </a:r>
          </a:p>
          <a:p>
            <a:pPr algn="r"/>
            <a:endParaRPr lang="ru-RU" dirty="0" smtClean="0"/>
          </a:p>
          <a:p>
            <a:pPr algn="r"/>
            <a:r>
              <a:rPr lang="ru-RU" dirty="0" smtClean="0"/>
              <a:t>Корнеева Виктория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3410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348648"/>
          </a:xfrm>
        </p:spPr>
        <p:txBody>
          <a:bodyPr>
            <a:noAutofit/>
          </a:bodyPr>
          <a:lstStyle/>
          <a:p>
            <a:r>
              <a:rPr lang="ru-RU" sz="2800" dirty="0" smtClean="0"/>
              <a:t>Воспоминания сестёр Тамары Андреевны </a:t>
            </a:r>
            <a:r>
              <a:rPr lang="ru-RU" sz="2800" dirty="0" err="1" smtClean="0"/>
              <a:t>Стеряковой</a:t>
            </a:r>
            <a:r>
              <a:rPr lang="ru-RU" sz="2800" dirty="0" smtClean="0"/>
              <a:t> и Зинаиды Андреевны Черновой</a:t>
            </a:r>
            <a:endParaRPr lang="ru-RU" sz="2800" dirty="0"/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/>
              <a:t>Летом много ели разной травы и сырой, и суп варили. Настоящий праздник в доме  был, когда пекли лепёшки из гнилой картошки, собранной на поле. Мама добавляла в толченую картошку пару яиц и пекла лепёшки. Было очень вкусно. Но это было очень редко. </a:t>
            </a:r>
            <a:endParaRPr lang="ru-RU" dirty="0"/>
          </a:p>
        </p:txBody>
      </p:sp>
      <p:pic>
        <p:nvPicPr>
          <p:cNvPr id="7" name="Picture 2" descr="C:\Users\Татьяна\Desktop\фото школы\Фото дети войны\DSC0376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052737"/>
            <a:ext cx="2592288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Татьяна\Desktop\фото школы\Фото дети войны\100_992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588224" y="3573016"/>
            <a:ext cx="2304254" cy="2632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8373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Публикации в районной газете «</a:t>
            </a:r>
            <a:r>
              <a:rPr lang="ru-RU" dirty="0" err="1" smtClean="0"/>
              <a:t>Кайбицкие</a:t>
            </a:r>
            <a:r>
              <a:rPr lang="ru-RU" dirty="0" smtClean="0"/>
              <a:t> зори»</a:t>
            </a:r>
            <a:endParaRPr lang="ru-RU" dirty="0"/>
          </a:p>
        </p:txBody>
      </p:sp>
      <p:pic>
        <p:nvPicPr>
          <p:cNvPr id="1026" name="Picture 2" descr="C:\Users\Татьяна\Desktop\DSCN027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5542" y="1268760"/>
            <a:ext cx="6797555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986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936104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Результат нашей работы</a:t>
            </a:r>
            <a:endParaRPr lang="ru-RU" dirty="0"/>
          </a:p>
        </p:txBody>
      </p:sp>
      <p:pic>
        <p:nvPicPr>
          <p:cNvPr id="10242" name="Picture 2" descr="C:\Users\Татьяна\Desktop\123_079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45709" y="1935163"/>
            <a:ext cx="5852582" cy="4389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579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7200" dirty="0" smtClean="0">
                <a:latin typeface="Monotype Corsiva" pitchFamily="66" charset="0"/>
              </a:rPr>
              <a:t>Спасибо за внимание!</a:t>
            </a:r>
            <a:endParaRPr lang="ru-RU" sz="7200" dirty="0"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067339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Актуальность проекта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2015 год в Российской Федерации  проходит под знаком  70-летия Великой Победы от фашистских захватчиков. В рамках этого юбилея в нашей школе проводится много мероприятий: встречи с тружениками тыла, концерты, вручение поздравительных открыток. Я считаю, что запланированные мероприятия не достаточно проводить только к определённым датам. А так как ветеранов в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Ульянковском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сельском поселении не осталось в живых, нам надо успеть записать воспоминания каждого, кто может рассказать о войне. Занимаясь сбором информации, мы решили  привлечь внимание общественности к проблемам пожилых людей. Многие из них нуждаются в простом человеческом общении. </a:t>
            </a: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Мой проект называется «Дети войны», и в нём я хочу показать современным детям, как тяжело жилось их сверстникам, а сейчас бабушкам и дедушкам в годы войны.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65732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dirty="0" smtClean="0"/>
              <a:t>Цель проекта: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711008" cy="2432712"/>
          </a:xfrm>
        </p:spPr>
        <p:txBody>
          <a:bodyPr>
            <a:noAutofit/>
          </a:bodyPr>
          <a:lstStyle/>
          <a:p>
            <a:pPr algn="ctr"/>
            <a:r>
              <a:rPr lang="ru-RU" sz="4000" dirty="0"/>
              <a:t>Записать воспоминания о трудном </a:t>
            </a:r>
            <a:r>
              <a:rPr lang="ru-RU" sz="4000" dirty="0" smtClean="0"/>
              <a:t>военном детстве </a:t>
            </a:r>
            <a:r>
              <a:rPr lang="ru-RU" sz="4000" dirty="0"/>
              <a:t>у </a:t>
            </a:r>
            <a:r>
              <a:rPr lang="ru-RU" sz="4000" dirty="0" smtClean="0"/>
              <a:t> тех, кто родился </a:t>
            </a:r>
            <a:r>
              <a:rPr lang="ru-RU" sz="4000" dirty="0"/>
              <a:t>в 1928 – </a:t>
            </a:r>
          </a:p>
          <a:p>
            <a:pPr algn="ctr"/>
            <a:r>
              <a:rPr lang="ru-RU" sz="4000" dirty="0" smtClean="0"/>
              <a:t>1945гг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117640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Задачи проекта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Духовно-нравственное и патриотическое воспитание молодежи, повышение ее социальной активности и гражданской ответственности через непосредственное общение с детьми войны, передачу ими личных ощущений и жизненного опыта людей, прошедших войну; </a:t>
            </a:r>
          </a:p>
          <a:p>
            <a:r>
              <a:rPr lang="ru-RU" dirty="0"/>
              <a:t>      Сохранение воспоминаний о событиях Великой Отечественной войны для современного и будущего поколений, </a:t>
            </a:r>
          </a:p>
          <a:p>
            <a:r>
              <a:rPr lang="ru-RU" dirty="0"/>
              <a:t>      Улучшение социального положения  тружеников тыла, детей войны</a:t>
            </a:r>
          </a:p>
          <a:p>
            <a:r>
              <a:rPr lang="ru-RU" dirty="0"/>
              <a:t> Оформление воспоминаний  на стенде  школьного музея</a:t>
            </a:r>
          </a:p>
        </p:txBody>
      </p:sp>
    </p:spTree>
    <p:extLst>
      <p:ext uri="{BB962C8B-B14F-4D97-AF65-F5344CB8AC3E}">
        <p14:creationId xmlns:p14="http://schemas.microsoft.com/office/powerpoint/2010/main" val="37049224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Пути реализации проекта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Встреча с председателем Совета ветеранов </a:t>
            </a:r>
            <a:r>
              <a:rPr lang="ru-RU" dirty="0" err="1"/>
              <a:t>Ульянковского</a:t>
            </a:r>
            <a:r>
              <a:rPr lang="ru-RU" dirty="0"/>
              <a:t> </a:t>
            </a:r>
            <a:r>
              <a:rPr lang="ru-RU" dirty="0" smtClean="0"/>
              <a:t>поселения </a:t>
            </a:r>
            <a:r>
              <a:rPr lang="ru-RU" dirty="0" err="1" smtClean="0"/>
              <a:t>Стеряковой</a:t>
            </a:r>
            <a:r>
              <a:rPr lang="ru-RU" dirty="0" smtClean="0"/>
              <a:t> Ниной Александровной, на которой Нина Александровна познакомила присутствующих с понятием «дети войны» и предоставила список данной категории</a:t>
            </a:r>
            <a:endParaRPr lang="ru-RU" dirty="0"/>
          </a:p>
        </p:txBody>
      </p:sp>
      <p:pic>
        <p:nvPicPr>
          <p:cNvPr id="3074" name="Picture 2" descr="C:\Users\Татьяна\Desktop\IMG_234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48200" y="2623344"/>
            <a:ext cx="4038600" cy="302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8082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Наши партнёры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Администрация МБОУ 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Ульянковская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ООШ»</a:t>
            </a:r>
          </a:p>
          <a:p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Администрация  </a:t>
            </a:r>
            <a:r>
              <a:rPr lang="ru-RU" sz="8000" dirty="0" err="1" smtClean="0">
                <a:latin typeface="Times New Roman" pitchFamily="18" charset="0"/>
                <a:cs typeface="Times New Roman" pitchFamily="18" charset="0"/>
              </a:rPr>
              <a:t>Ульянковского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сельского поселения</a:t>
            </a:r>
          </a:p>
          <a:p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Совет 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ветеранов </a:t>
            </a:r>
            <a:r>
              <a:rPr lang="ru-RU" sz="8000" dirty="0" err="1" smtClean="0">
                <a:latin typeface="Times New Roman" pitchFamily="18" charset="0"/>
                <a:cs typeface="Times New Roman" pitchFamily="18" charset="0"/>
              </a:rPr>
              <a:t>Ульянковского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сельского поселения</a:t>
            </a:r>
          </a:p>
          <a:p>
            <a:endParaRPr lang="ru-RU" sz="8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Школьный 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музей</a:t>
            </a:r>
          </a:p>
          <a:p>
            <a:r>
              <a:rPr lang="en-US" sz="8000" dirty="0">
                <a:latin typeface="Times New Roman" pitchFamily="18" charset="0"/>
                <a:cs typeface="Times New Roman" pitchFamily="18" charset="0"/>
              </a:rPr>
              <a:t>                        </a:t>
            </a:r>
            <a:endParaRPr lang="ru-RU" sz="8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Районная газета «</a:t>
            </a:r>
            <a:r>
              <a:rPr lang="ru-RU" sz="8000" dirty="0" err="1" smtClean="0">
                <a:latin typeface="Times New Roman" pitchFamily="18" charset="0"/>
                <a:cs typeface="Times New Roman" pitchFamily="18" charset="0"/>
              </a:rPr>
              <a:t>Кайбицкие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зори»</a:t>
            </a:r>
            <a:endParaRPr lang="ru-RU" sz="8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8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Родители</a:t>
            </a:r>
          </a:p>
          <a:p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en-US" sz="80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Жители села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5292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936104"/>
          </a:xfrm>
        </p:spPr>
        <p:txBody>
          <a:bodyPr>
            <a:normAutofit/>
          </a:bodyPr>
          <a:lstStyle/>
          <a:p>
            <a:r>
              <a:rPr lang="ru-RU" dirty="0" smtClean="0"/>
              <a:t>Интервью с «детьми войны»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Беседа с </a:t>
            </a:r>
            <a:r>
              <a:rPr lang="ru-RU" dirty="0" err="1" smtClean="0"/>
              <a:t>Разваловой</a:t>
            </a:r>
            <a:r>
              <a:rPr lang="ru-RU" dirty="0" smtClean="0"/>
              <a:t> Любовью Григорьевной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412777"/>
            <a:ext cx="4041775" cy="1101824"/>
          </a:xfrm>
        </p:spPr>
        <p:txBody>
          <a:bodyPr>
            <a:no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  <a:p>
            <a:r>
              <a:rPr lang="ru-RU" dirty="0" smtClean="0"/>
              <a:t>Пантелеева Вера Григорьевна хранит </a:t>
            </a:r>
          </a:p>
          <a:p>
            <a:r>
              <a:rPr lang="ru-RU" dirty="0" err="1"/>
              <a:t>т</a:t>
            </a:r>
            <a:r>
              <a:rPr lang="ru-RU" dirty="0" err="1" smtClean="0"/>
              <a:t>реугольничек</a:t>
            </a:r>
            <a:r>
              <a:rPr lang="ru-RU" dirty="0" smtClean="0"/>
              <a:t> отца</a:t>
            </a:r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r>
              <a:rPr lang="ru-RU" dirty="0" err="1" smtClean="0"/>
              <a:t>тругольничек</a:t>
            </a:r>
            <a:endParaRPr lang="ru-RU" dirty="0"/>
          </a:p>
        </p:txBody>
      </p:sp>
      <p:pic>
        <p:nvPicPr>
          <p:cNvPr id="5122" name="Picture 2" descr="C:\Users\Татьяна\Desktop\фото школы\Фото дети войны\100_0251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470347"/>
            <a:ext cx="4040188" cy="3550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88024" y="2780928"/>
            <a:ext cx="4041775" cy="384572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124" name="Picture 4" descr="C:\Users\Татьяна\Desktop\фото школы\Фото дети войны\100_982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6475" y="2470346"/>
            <a:ext cx="4009981" cy="3550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630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79208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err="1" smtClean="0"/>
              <a:t>Бладцева</a:t>
            </a:r>
            <a:r>
              <a:rPr lang="ru-RU" dirty="0" smtClean="0"/>
              <a:t> Евдокия Григорьевна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Воспоминания из детства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>
            <a:normAutofit fontScale="92500" lnSpcReduction="10000"/>
          </a:bodyPr>
          <a:lstStyle/>
          <a:p>
            <a:pPr algn="ctr"/>
            <a:r>
              <a:rPr lang="ru-RU" dirty="0" smtClean="0"/>
              <a:t>В гостях у Евдокии Григорьевны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r>
              <a:rPr lang="ru-RU" b="1" dirty="0"/>
              <a:t>Школа не работала года два, потом занятия возобновились. Писали мы перьевыми ручками чернилами, были специальные чернильницы-непроливайки. Бабушка сшила тряпичную сумочку, с которой я ходила в школу</a:t>
            </a:r>
            <a:r>
              <a:rPr lang="ru-RU" b="1" dirty="0" smtClean="0"/>
              <a:t>.</a:t>
            </a:r>
            <a:endParaRPr lang="ru-RU" dirty="0"/>
          </a:p>
        </p:txBody>
      </p:sp>
      <p:pic>
        <p:nvPicPr>
          <p:cNvPr id="7170" name="Picture 2" descr="C:\Users\Татьяна\Desktop\фото школы\Фото дети войны\100_9813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45025" y="2922191"/>
            <a:ext cx="4041775" cy="3031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5374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Мышева Мария Михайловна</a:t>
            </a:r>
            <a:endParaRPr lang="ru-RU" dirty="0"/>
          </a:p>
        </p:txBody>
      </p:sp>
      <p:pic>
        <p:nvPicPr>
          <p:cNvPr id="9218" name="Picture 2" descr="C:\Users\Татьяна\Desktop\ЗДВР\70 лет Победе\Дети войны\Фото дети войны\100_995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200" y="2623344"/>
            <a:ext cx="4038600" cy="302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b="1" dirty="0"/>
              <a:t>Все сменяли на картошку и муку. Спасибо, что была лебеда. Её косили, сушили, мололи, добавляли немного муки  и пекли хлеб. В лесу срывали листья клена, липы. Их сушили, толкли, смешивали с мукой  и пекли лепёшки. Суп варили из лебеды и крапивы, белили его молоком. Вроде едим, едим, а есть всегда хотели.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81174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134</TotalTime>
  <Words>401</Words>
  <Application>Microsoft Office PowerPoint</Application>
  <PresentationFormat>Экран (4:3)</PresentationFormat>
  <Paragraphs>65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Поток</vt:lpstr>
      <vt:lpstr>Социальный проект «Дети войны»</vt:lpstr>
      <vt:lpstr>Актуальность проекта</vt:lpstr>
      <vt:lpstr>Цель проекта: </vt:lpstr>
      <vt:lpstr>Задачи проекта</vt:lpstr>
      <vt:lpstr>Пути реализации проекта </vt:lpstr>
      <vt:lpstr>Наши партнёры</vt:lpstr>
      <vt:lpstr>Интервью с «детьми войны»</vt:lpstr>
      <vt:lpstr>Бладцева Евдокия Григорьевна</vt:lpstr>
      <vt:lpstr>Мышева Мария Михайловна</vt:lpstr>
      <vt:lpstr>Воспоминания сестёр Тамары Андреевны Стеряковой и Зинаиды Андреевны Черновой</vt:lpstr>
      <vt:lpstr>Публикации в районной газете «Кайбицкие зори»</vt:lpstr>
      <vt:lpstr>Результат нашей работы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Социальный проект «Дети войны»</dc:title>
  <dc:creator>Татьяна</dc:creator>
  <cp:lastModifiedBy>Татьяна</cp:lastModifiedBy>
  <cp:revision>13</cp:revision>
  <dcterms:created xsi:type="dcterms:W3CDTF">2015-03-31T18:08:38Z</dcterms:created>
  <dcterms:modified xsi:type="dcterms:W3CDTF">2015-04-06T08:06:10Z</dcterms:modified>
</cp:coreProperties>
</file>